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6" r:id="rId3"/>
    <p:sldId id="264" r:id="rId4"/>
    <p:sldId id="277" r:id="rId5"/>
    <p:sldId id="265" r:id="rId6"/>
    <p:sldId id="273" r:id="rId7"/>
    <p:sldId id="274" r:id="rId8"/>
    <p:sldId id="266" r:id="rId9"/>
    <p:sldId id="275" r:id="rId10"/>
    <p:sldId id="267" r:id="rId11"/>
    <p:sldId id="268" r:id="rId12"/>
    <p:sldId id="270" r:id="rId13"/>
    <p:sldId id="269" r:id="rId14"/>
    <p:sldId id="278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F6E36-1A76-476D-B1B8-719360400BBD}" type="datetimeFigureOut">
              <a:rPr lang="zh-TW" altLang="en-US" smtClean="0"/>
              <a:t>2018/12/21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88C3-D6EF-4A10-A2FE-0493ABB93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1785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F6E36-1A76-476D-B1B8-719360400BBD}" type="datetimeFigureOut">
              <a:rPr lang="zh-TW" altLang="en-US" smtClean="0"/>
              <a:t>2018/12/21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88C3-D6EF-4A10-A2FE-0493ABB93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2419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F6E36-1A76-476D-B1B8-719360400BBD}" type="datetimeFigureOut">
              <a:rPr lang="zh-TW" altLang="en-US" smtClean="0"/>
              <a:t>2018/12/21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88C3-D6EF-4A10-A2FE-0493ABB93A8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33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F6E36-1A76-476D-B1B8-719360400BBD}" type="datetimeFigureOut">
              <a:rPr lang="zh-TW" altLang="en-US" smtClean="0"/>
              <a:t>2018/12/21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88C3-D6EF-4A10-A2FE-0493ABB93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9626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F6E36-1A76-476D-B1B8-719360400BBD}" type="datetimeFigureOut">
              <a:rPr lang="zh-TW" altLang="en-US" smtClean="0"/>
              <a:t>2018/12/21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88C3-D6EF-4A10-A2FE-0493ABB93A8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6551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F6E36-1A76-476D-B1B8-719360400BBD}" type="datetimeFigureOut">
              <a:rPr lang="zh-TW" altLang="en-US" smtClean="0"/>
              <a:t>2018/12/21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88C3-D6EF-4A10-A2FE-0493ABB93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2018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F6E36-1A76-476D-B1B8-719360400BBD}" type="datetimeFigureOut">
              <a:rPr lang="zh-TW" altLang="en-US" smtClean="0"/>
              <a:t>2018/12/21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88C3-D6EF-4A10-A2FE-0493ABB93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3347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F6E36-1A76-476D-B1B8-719360400BBD}" type="datetimeFigureOut">
              <a:rPr lang="zh-TW" altLang="en-US" smtClean="0"/>
              <a:t>2018/12/21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88C3-D6EF-4A10-A2FE-0493ABB93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068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F6E36-1A76-476D-B1B8-719360400BBD}" type="datetimeFigureOut">
              <a:rPr lang="zh-TW" altLang="en-US" smtClean="0"/>
              <a:t>2018/12/21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88C3-D6EF-4A10-A2FE-0493ABB93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3492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F6E36-1A76-476D-B1B8-719360400BBD}" type="datetimeFigureOut">
              <a:rPr lang="zh-TW" altLang="en-US" smtClean="0"/>
              <a:t>2018/12/21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88C3-D6EF-4A10-A2FE-0493ABB93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2314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F6E36-1A76-476D-B1B8-719360400BBD}" type="datetimeFigureOut">
              <a:rPr lang="zh-TW" altLang="en-US" smtClean="0"/>
              <a:t>2018/12/21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88C3-D6EF-4A10-A2FE-0493ABB93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6810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F6E36-1A76-476D-B1B8-719360400BBD}" type="datetimeFigureOut">
              <a:rPr lang="zh-TW" altLang="en-US" smtClean="0"/>
              <a:t>2018/12/21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88C3-D6EF-4A10-A2FE-0493ABB93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4185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F6E36-1A76-476D-B1B8-719360400BBD}" type="datetimeFigureOut">
              <a:rPr lang="zh-TW" altLang="en-US" smtClean="0"/>
              <a:t>2018/12/21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88C3-D6EF-4A10-A2FE-0493ABB93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9853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F6E36-1A76-476D-B1B8-719360400BBD}" type="datetimeFigureOut">
              <a:rPr lang="zh-TW" altLang="en-US" smtClean="0"/>
              <a:t>2018/12/21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88C3-D6EF-4A10-A2FE-0493ABB93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540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F6E36-1A76-476D-B1B8-719360400BBD}" type="datetimeFigureOut">
              <a:rPr lang="zh-TW" altLang="en-US" smtClean="0"/>
              <a:t>2018/12/21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88C3-D6EF-4A10-A2FE-0493ABB93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525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F6E36-1A76-476D-B1B8-719360400BBD}" type="datetimeFigureOut">
              <a:rPr lang="zh-TW" altLang="en-US" smtClean="0"/>
              <a:t>2018/12/21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988C3-D6EF-4A10-A2FE-0493ABB93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2360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F6E36-1A76-476D-B1B8-719360400BBD}" type="datetimeFigureOut">
              <a:rPr lang="zh-TW" altLang="en-US" smtClean="0"/>
              <a:t>2018/12/21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EE988C3-D6EF-4A10-A2FE-0493ABB93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710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55251" y="750498"/>
            <a:ext cx="8818752" cy="953952"/>
          </a:xfrm>
        </p:spPr>
        <p:txBody>
          <a:bodyPr/>
          <a:lstStyle/>
          <a:p>
            <a:r>
              <a:rPr lang="en-US" altLang="zh-TW" dirty="0" smtClean="0"/>
              <a:t>3D</a:t>
            </a:r>
            <a:r>
              <a:rPr lang="zh-TW" altLang="en-US" dirty="0" smtClean="0"/>
              <a:t>物件建構與列印技術簡介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18878" y="3101927"/>
            <a:ext cx="9500239" cy="1096899"/>
          </a:xfrm>
        </p:spPr>
        <p:txBody>
          <a:bodyPr>
            <a:noAutofit/>
          </a:bodyPr>
          <a:lstStyle/>
          <a:p>
            <a:pPr algn="l"/>
            <a:r>
              <a:rPr lang="en-US" altLang="zh-TW" sz="4400" dirty="0"/>
              <a:t>3D</a:t>
            </a:r>
            <a:r>
              <a:rPr lang="zh-TW" altLang="en-US" sz="4400" dirty="0"/>
              <a:t>打印</a:t>
            </a:r>
            <a:r>
              <a:rPr lang="zh-TW" altLang="en-US" sz="4400" dirty="0" smtClean="0"/>
              <a:t>機：</a:t>
            </a:r>
            <a:r>
              <a:rPr lang="en-US" altLang="zh-TW" sz="4400" dirty="0" err="1" smtClean="0"/>
              <a:t>MakerBot</a:t>
            </a:r>
            <a:r>
              <a:rPr lang="en-US" altLang="zh-TW" sz="4400" dirty="0" smtClean="0"/>
              <a:t> 2X</a:t>
            </a:r>
            <a:r>
              <a:rPr lang="zh-TW" altLang="en-US" sz="4400" dirty="0" smtClean="0"/>
              <a:t> </a:t>
            </a:r>
            <a:r>
              <a:rPr lang="en-US" altLang="zh-TW" sz="4400" dirty="0" smtClean="0"/>
              <a:t/>
            </a:r>
            <a:br>
              <a:rPr lang="en-US" altLang="zh-TW" sz="4400" dirty="0" smtClean="0"/>
            </a:br>
            <a:r>
              <a:rPr lang="zh-TW" altLang="en-US" sz="4400" dirty="0" smtClean="0"/>
              <a:t>製圖建構：</a:t>
            </a:r>
            <a:r>
              <a:rPr lang="en-US" altLang="zh-TW" sz="4400" dirty="0" err="1" smtClean="0"/>
              <a:t>AutoDesk</a:t>
            </a:r>
            <a:r>
              <a:rPr lang="en-US" altLang="zh-TW" sz="4400" dirty="0" smtClean="0"/>
              <a:t> </a:t>
            </a:r>
            <a:r>
              <a:rPr lang="en-US" altLang="zh-TW" sz="4400" dirty="0" err="1" smtClean="0"/>
              <a:t>Inventer</a:t>
            </a:r>
            <a:r>
              <a:rPr lang="en-US" altLang="zh-TW" sz="4400" dirty="0" smtClean="0"/>
              <a:t> </a:t>
            </a:r>
            <a:endParaRPr lang="zh-TW" altLang="en-US" sz="4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596550" y="5596303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/>
              <a:t>主講人：鄭鍾翔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4352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3D</a:t>
            </a:r>
            <a:r>
              <a:rPr lang="zh-TW" altLang="en-US" dirty="0" smtClean="0"/>
              <a:t> 基礎建構方案</a:t>
            </a:r>
            <a:r>
              <a:rPr lang="zh-TW" altLang="en-US" dirty="0"/>
              <a:t> </a:t>
            </a:r>
            <a:r>
              <a:rPr lang="en-US" altLang="zh-TW" dirty="0" smtClean="0"/>
              <a:t>– 3D</a:t>
            </a:r>
            <a:r>
              <a:rPr lang="zh-TW" altLang="en-US" dirty="0" smtClean="0"/>
              <a:t> 物件修整與加工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19487"/>
            <a:ext cx="9422921" cy="516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7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3D</a:t>
            </a:r>
            <a:r>
              <a:rPr lang="zh-TW" altLang="en-US" dirty="0" smtClean="0"/>
              <a:t> 基礎建構方案</a:t>
            </a:r>
            <a:r>
              <a:rPr lang="zh-TW" altLang="en-US" dirty="0"/>
              <a:t> </a:t>
            </a:r>
            <a:r>
              <a:rPr lang="en-US" altLang="zh-TW" dirty="0" smtClean="0"/>
              <a:t>– 3D</a:t>
            </a:r>
            <a:r>
              <a:rPr lang="zh-TW" altLang="en-US" dirty="0" smtClean="0"/>
              <a:t> 物件輸出與確認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7" r="26415"/>
          <a:stretch/>
        </p:blipFill>
        <p:spPr>
          <a:xfrm>
            <a:off x="677334" y="2381018"/>
            <a:ext cx="3402960" cy="3117542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843" y="1617962"/>
            <a:ext cx="3494124" cy="482794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015146" y="4031935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副檔名：</a:t>
            </a:r>
            <a:r>
              <a:rPr lang="en-US" altLang="zh-TW" sz="2800" dirty="0" smtClean="0"/>
              <a:t>”.STL”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7865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3D</a:t>
            </a:r>
            <a:r>
              <a:rPr lang="zh-TW" altLang="en-US" dirty="0" smtClean="0"/>
              <a:t> 基礎建構方案</a:t>
            </a:r>
            <a:r>
              <a:rPr lang="zh-TW" altLang="en-US" dirty="0"/>
              <a:t> </a:t>
            </a:r>
            <a:r>
              <a:rPr lang="en-US" altLang="zh-TW" dirty="0" smtClean="0"/>
              <a:t>– 3D</a:t>
            </a:r>
            <a:r>
              <a:rPr lang="zh-TW" altLang="en-US" dirty="0" smtClean="0"/>
              <a:t> 物件轉換打印原理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43378"/>
            <a:ext cx="5109989" cy="40174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370" y="1537337"/>
            <a:ext cx="4406031" cy="482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7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3D</a:t>
            </a:r>
            <a:r>
              <a:rPr lang="zh-TW" altLang="en-US" dirty="0" smtClean="0"/>
              <a:t> 基礎建構方案</a:t>
            </a:r>
            <a:r>
              <a:rPr lang="zh-TW" altLang="en-US" dirty="0"/>
              <a:t> </a:t>
            </a:r>
            <a:r>
              <a:rPr lang="en-US" altLang="zh-TW" dirty="0" smtClean="0"/>
              <a:t>– 3D</a:t>
            </a:r>
            <a:r>
              <a:rPr lang="zh-TW" altLang="en-US" dirty="0" smtClean="0"/>
              <a:t> 物件轉換打印格式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852762"/>
            <a:ext cx="4107197" cy="449104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68" y="1497062"/>
            <a:ext cx="3781873" cy="520782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757541" y="3761117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輸出打印檔案格式：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“.x3g” &amp; “.</a:t>
            </a:r>
            <a:r>
              <a:rPr lang="en-US" altLang="zh-TW" sz="2400" dirty="0" err="1" smtClean="0"/>
              <a:t>gcode</a:t>
            </a:r>
            <a:r>
              <a:rPr lang="en-US" altLang="zh-TW" sz="2400" dirty="0" smtClean="0"/>
              <a:t>”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545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3D</a:t>
            </a:r>
            <a:r>
              <a:rPr lang="zh-TW" altLang="en-US" dirty="0" smtClean="0"/>
              <a:t>列印技術 </a:t>
            </a:r>
            <a:r>
              <a:rPr lang="en-US" altLang="zh-TW" dirty="0" smtClean="0"/>
              <a:t>Q</a:t>
            </a:r>
            <a:r>
              <a:rPr lang="zh-TW" altLang="en-US" dirty="0" smtClean="0"/>
              <a:t>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</a:t>
            </a:r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zh-TW" altLang="en-US" dirty="0"/>
              <a:t>時間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930400"/>
            <a:ext cx="9113647" cy="388077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zh-TW" sz="3600" dirty="0" smtClean="0"/>
              <a:t>3D </a:t>
            </a:r>
            <a:r>
              <a:rPr lang="zh-TW" altLang="en-US" sz="3600" dirty="0" smtClean="0"/>
              <a:t>列印又稱為第幾次工業革命</a:t>
            </a:r>
            <a:r>
              <a:rPr lang="en-US" altLang="zh-TW" sz="3600" dirty="0" smtClean="0"/>
              <a:t>?</a:t>
            </a:r>
          </a:p>
          <a:p>
            <a:pPr>
              <a:buFont typeface="+mj-lt"/>
              <a:buAutoNum type="arabicPeriod"/>
            </a:pPr>
            <a:r>
              <a:rPr lang="zh-TW" altLang="en-US" sz="3600" dirty="0" smtClean="0"/>
              <a:t>建構 </a:t>
            </a:r>
            <a:r>
              <a:rPr lang="en-US" altLang="zh-TW" sz="3600" dirty="0" smtClean="0"/>
              <a:t>3D</a:t>
            </a:r>
            <a:r>
              <a:rPr lang="zh-TW" altLang="en-US" sz="3600" dirty="0" smtClean="0"/>
              <a:t> 物</a:t>
            </a:r>
            <a:r>
              <a:rPr lang="zh-TW" altLang="en-US" sz="3600" dirty="0"/>
              <a:t>件</a:t>
            </a:r>
            <a:r>
              <a:rPr lang="zh-TW" altLang="en-US" sz="3600" dirty="0" smtClean="0"/>
              <a:t>最初步驟為何</a:t>
            </a:r>
            <a:r>
              <a:rPr lang="en-US" altLang="zh-TW" sz="3600" dirty="0" smtClean="0"/>
              <a:t>?</a:t>
            </a:r>
          </a:p>
          <a:p>
            <a:pPr>
              <a:buFont typeface="+mj-lt"/>
              <a:buAutoNum type="arabicPeriod"/>
            </a:pPr>
            <a:r>
              <a:rPr lang="en-US" altLang="zh-TW" sz="3600" dirty="0" smtClean="0"/>
              <a:t>2D</a:t>
            </a:r>
            <a:r>
              <a:rPr lang="zh-TW" altLang="en-US" sz="3600" dirty="0" smtClean="0"/>
              <a:t> 圖面建構之中</a:t>
            </a:r>
            <a:r>
              <a:rPr lang="en-US" altLang="zh-TW" sz="3600" dirty="0" smtClean="0"/>
              <a:t>3</a:t>
            </a:r>
            <a:r>
              <a:rPr lang="zh-TW" altLang="en-US" sz="3600" dirty="0" smtClean="0"/>
              <a:t>個步驟為何</a:t>
            </a:r>
            <a:r>
              <a:rPr lang="en-US" altLang="zh-TW" sz="3600" dirty="0" smtClean="0"/>
              <a:t>?</a:t>
            </a:r>
          </a:p>
          <a:p>
            <a:pPr>
              <a:buFont typeface="+mj-lt"/>
              <a:buAutoNum type="arabicPeriod"/>
            </a:pPr>
            <a:r>
              <a:rPr lang="en-US" altLang="zh-TW" sz="3600" dirty="0" smtClean="0"/>
              <a:t>3D</a:t>
            </a:r>
            <a:r>
              <a:rPr lang="zh-TW" altLang="en-US" sz="3600" dirty="0" smtClean="0"/>
              <a:t> 列印技術是物件生成由什麼結構組成</a:t>
            </a:r>
            <a:r>
              <a:rPr lang="en-US" altLang="zh-TW" sz="3600" dirty="0" smtClean="0"/>
              <a:t>?</a:t>
            </a:r>
          </a:p>
          <a:p>
            <a:pPr>
              <a:buFont typeface="+mj-lt"/>
              <a:buAutoNum type="arabicPeriod"/>
            </a:pPr>
            <a:r>
              <a:rPr lang="en-US" altLang="zh-TW" sz="3600" dirty="0" smtClean="0"/>
              <a:t>3D</a:t>
            </a:r>
            <a:r>
              <a:rPr lang="zh-TW" altLang="en-US" sz="3600" dirty="0" smtClean="0"/>
              <a:t> 列印的物件檔案附屬檔名為何</a:t>
            </a:r>
            <a:r>
              <a:rPr lang="en-US" altLang="zh-TW" sz="3600" dirty="0" smtClean="0"/>
              <a:t>?(.SXX)</a:t>
            </a:r>
          </a:p>
          <a:p>
            <a:pPr>
              <a:buFont typeface="+mj-lt"/>
              <a:buAutoNum type="arabicPeriod"/>
            </a:pP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9495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199911" cy="1320800"/>
          </a:xfrm>
        </p:spPr>
        <p:txBody>
          <a:bodyPr/>
          <a:lstStyle/>
          <a:p>
            <a:r>
              <a:rPr lang="en-US" altLang="zh-TW" dirty="0" smtClean="0"/>
              <a:t>3D</a:t>
            </a:r>
            <a:r>
              <a:rPr lang="zh-TW" altLang="en-US" dirty="0" smtClean="0"/>
              <a:t> 建模 與打印技術 基礎知識與操作步驟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2" y="1815533"/>
            <a:ext cx="9303429" cy="4352354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zh-TW" altLang="en-US" sz="3200" dirty="0" smtClean="0">
                <a:latin typeface="+mj-ea"/>
                <a:ea typeface="+mj-ea"/>
              </a:rPr>
              <a:t>物件規格確認與設計規劃 </a:t>
            </a:r>
            <a:r>
              <a:rPr lang="en-US" altLang="zh-TW" sz="3200" dirty="0" smtClean="0">
                <a:latin typeface="+mj-ea"/>
                <a:ea typeface="+mj-ea"/>
              </a:rPr>
              <a:t>(</a:t>
            </a:r>
            <a:r>
              <a:rPr lang="zh-TW" altLang="en-US" sz="3200" dirty="0" smtClean="0">
                <a:latin typeface="+mj-ea"/>
                <a:ea typeface="+mj-ea"/>
              </a:rPr>
              <a:t>規格書、物件測量</a:t>
            </a:r>
            <a:r>
              <a:rPr lang="en-US" altLang="zh-TW" sz="3200" dirty="0" smtClean="0">
                <a:latin typeface="+mj-ea"/>
                <a:ea typeface="+mj-ea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en-US" altLang="zh-TW" sz="3200" dirty="0" smtClean="0">
                <a:latin typeface="+mj-ea"/>
                <a:ea typeface="+mj-ea"/>
              </a:rPr>
              <a:t>2D</a:t>
            </a:r>
            <a:r>
              <a:rPr lang="zh-TW" altLang="en-US" sz="3200" dirty="0" smtClean="0">
                <a:latin typeface="+mj-ea"/>
                <a:ea typeface="+mj-ea"/>
              </a:rPr>
              <a:t> 製圖開發：點</a:t>
            </a:r>
            <a:r>
              <a:rPr lang="en-US" altLang="zh-TW" sz="3200" dirty="0">
                <a:latin typeface="+mj-ea"/>
                <a:ea typeface="+mj-ea"/>
              </a:rPr>
              <a:t>-&gt;</a:t>
            </a:r>
            <a:r>
              <a:rPr lang="zh-TW" altLang="en-US" sz="3200" dirty="0">
                <a:latin typeface="+mj-ea"/>
                <a:ea typeface="+mj-ea"/>
              </a:rPr>
              <a:t>線</a:t>
            </a:r>
            <a:r>
              <a:rPr lang="en-US" altLang="zh-TW" sz="3200" dirty="0">
                <a:latin typeface="+mj-ea"/>
                <a:ea typeface="+mj-ea"/>
              </a:rPr>
              <a:t>-&gt;</a:t>
            </a:r>
            <a:r>
              <a:rPr lang="zh-TW" altLang="en-US" sz="3200" dirty="0" smtClean="0">
                <a:latin typeface="+mj-ea"/>
                <a:ea typeface="+mj-ea"/>
              </a:rPr>
              <a:t>面</a:t>
            </a:r>
            <a:endParaRPr lang="en-US" altLang="zh-TW" sz="3200" dirty="0" smtClean="0">
              <a:latin typeface="+mj-ea"/>
              <a:ea typeface="+mj-ea"/>
            </a:endParaRPr>
          </a:p>
          <a:p>
            <a:pPr>
              <a:buFont typeface="+mj-lt"/>
              <a:buAutoNum type="arabicPeriod"/>
            </a:pPr>
            <a:r>
              <a:rPr lang="en-US" altLang="zh-TW" sz="3200" dirty="0" smtClean="0">
                <a:latin typeface="+mj-ea"/>
                <a:ea typeface="+mj-ea"/>
              </a:rPr>
              <a:t>2D</a:t>
            </a:r>
            <a:r>
              <a:rPr lang="zh-TW" altLang="en-US" sz="3200" dirty="0" smtClean="0">
                <a:latin typeface="+mj-ea"/>
                <a:ea typeface="+mj-ea"/>
              </a:rPr>
              <a:t> 圖面轉換 </a:t>
            </a:r>
            <a:r>
              <a:rPr lang="en-US" altLang="zh-TW" sz="3200" dirty="0" smtClean="0">
                <a:latin typeface="+mj-ea"/>
                <a:ea typeface="+mj-ea"/>
              </a:rPr>
              <a:t>3D</a:t>
            </a:r>
            <a:r>
              <a:rPr lang="zh-TW" altLang="en-US" sz="3200" dirty="0" smtClean="0">
                <a:latin typeface="+mj-ea"/>
                <a:ea typeface="+mj-ea"/>
              </a:rPr>
              <a:t> 物件 </a:t>
            </a:r>
            <a:r>
              <a:rPr lang="en-US" altLang="zh-TW" sz="3200" dirty="0" smtClean="0">
                <a:latin typeface="+mj-ea"/>
                <a:ea typeface="+mj-ea"/>
              </a:rPr>
              <a:t>(</a:t>
            </a:r>
            <a:r>
              <a:rPr lang="zh-TW" altLang="en-US" sz="3200" dirty="0" smtClean="0">
                <a:latin typeface="+mj-ea"/>
                <a:ea typeface="+mj-ea"/>
              </a:rPr>
              <a:t>圖面旋轉、拉伸延展</a:t>
            </a:r>
            <a:r>
              <a:rPr lang="en-US" altLang="zh-TW" sz="3200" dirty="0" smtClean="0">
                <a:latin typeface="+mj-ea"/>
                <a:ea typeface="+mj-ea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zh-TW" altLang="en-US" sz="3200" dirty="0" smtClean="0">
                <a:latin typeface="+mj-ea"/>
                <a:ea typeface="+mj-ea"/>
              </a:rPr>
              <a:t>修正與加工 </a:t>
            </a:r>
            <a:r>
              <a:rPr lang="en-US" altLang="zh-TW" sz="3200" dirty="0" smtClean="0">
                <a:latin typeface="+mj-ea"/>
                <a:ea typeface="+mj-ea"/>
              </a:rPr>
              <a:t>3D</a:t>
            </a:r>
            <a:r>
              <a:rPr lang="zh-TW" altLang="en-US" sz="3200" dirty="0" smtClean="0">
                <a:latin typeface="+mj-ea"/>
                <a:ea typeface="+mj-ea"/>
              </a:rPr>
              <a:t>物件 </a:t>
            </a:r>
            <a:r>
              <a:rPr lang="en-US" altLang="zh-TW" sz="3200" dirty="0" smtClean="0">
                <a:latin typeface="+mj-ea"/>
                <a:ea typeface="+mj-ea"/>
              </a:rPr>
              <a:t>(</a:t>
            </a:r>
            <a:r>
              <a:rPr lang="zh-TW" altLang="en-US" sz="3200" dirty="0">
                <a:latin typeface="+mj-ea"/>
                <a:ea typeface="+mj-ea"/>
              </a:rPr>
              <a:t>折</a:t>
            </a:r>
            <a:r>
              <a:rPr lang="zh-TW" altLang="en-US" sz="3200" dirty="0" smtClean="0">
                <a:latin typeface="+mj-ea"/>
                <a:ea typeface="+mj-ea"/>
              </a:rPr>
              <a:t>角、圓邊</a:t>
            </a:r>
            <a:r>
              <a:rPr lang="zh-TW" altLang="en-US" sz="3200" dirty="0" smtClean="0">
                <a:latin typeface="+mj-ea"/>
              </a:rPr>
              <a:t>、定位孔設計</a:t>
            </a:r>
            <a:r>
              <a:rPr lang="en-US" altLang="zh-TW" sz="3200" dirty="0" smtClean="0">
                <a:latin typeface="+mj-ea"/>
                <a:ea typeface="+mj-ea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en-US" altLang="zh-TW" sz="3200" dirty="0" smtClean="0">
                <a:latin typeface="+mj-ea"/>
                <a:ea typeface="+mj-ea"/>
              </a:rPr>
              <a:t>3D </a:t>
            </a:r>
            <a:r>
              <a:rPr lang="zh-TW" altLang="en-US" sz="3200" dirty="0" smtClean="0">
                <a:latin typeface="+mj-ea"/>
                <a:ea typeface="+mj-ea"/>
              </a:rPr>
              <a:t>列印機選擇 </a:t>
            </a:r>
            <a:r>
              <a:rPr lang="en-US" altLang="zh-TW" sz="3200" dirty="0" smtClean="0">
                <a:latin typeface="+mj-ea"/>
                <a:ea typeface="+mj-ea"/>
              </a:rPr>
              <a:t>(</a:t>
            </a:r>
            <a:r>
              <a:rPr lang="zh-TW" altLang="en-US" sz="3200" dirty="0" smtClean="0">
                <a:latin typeface="+mj-ea"/>
                <a:ea typeface="+mj-ea"/>
              </a:rPr>
              <a:t>光固化</a:t>
            </a:r>
            <a:r>
              <a:rPr lang="zh-TW" altLang="en-US" sz="3200" dirty="0" smtClean="0">
                <a:latin typeface="+mj-ea"/>
              </a:rPr>
              <a:t>、熱塑化、雷射打印沉積</a:t>
            </a:r>
            <a:r>
              <a:rPr lang="en-US" altLang="zh-TW" sz="3200" dirty="0" smtClean="0">
                <a:latin typeface="+mj-ea"/>
                <a:ea typeface="+mj-ea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zh-TW" altLang="en-US" sz="3200" dirty="0" smtClean="0">
                <a:latin typeface="+mj-ea"/>
                <a:ea typeface="+mj-ea"/>
              </a:rPr>
              <a:t>打印物件擺放方式 與 列印參數調整 </a:t>
            </a:r>
            <a:r>
              <a:rPr lang="en-US" altLang="zh-TW" sz="3200" dirty="0" smtClean="0">
                <a:latin typeface="+mj-ea"/>
                <a:ea typeface="+mj-ea"/>
              </a:rPr>
              <a:t>(</a:t>
            </a:r>
            <a:r>
              <a:rPr lang="zh-TW" altLang="en-US" sz="3200" dirty="0" smtClean="0">
                <a:latin typeface="+mj-ea"/>
                <a:ea typeface="+mj-ea"/>
              </a:rPr>
              <a:t>支撐、底座</a:t>
            </a:r>
            <a:r>
              <a:rPr lang="en-US" altLang="zh-TW" sz="3200" dirty="0" smtClean="0">
                <a:latin typeface="+mj-ea"/>
                <a:ea typeface="+mj-ea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zh-TW" altLang="en-US" sz="3200" dirty="0" smtClean="0">
                <a:latin typeface="+mj-ea"/>
                <a:ea typeface="+mj-ea"/>
              </a:rPr>
              <a:t>列印</a:t>
            </a:r>
            <a:r>
              <a:rPr lang="zh-TW" altLang="en-US" sz="3200" dirty="0">
                <a:latin typeface="+mj-ea"/>
                <a:ea typeface="+mj-ea"/>
              </a:rPr>
              <a:t>與</a:t>
            </a:r>
            <a:r>
              <a:rPr lang="zh-TW" altLang="en-US" sz="3200" dirty="0" smtClean="0">
                <a:latin typeface="+mj-ea"/>
                <a:ea typeface="+mj-ea"/>
              </a:rPr>
              <a:t>等待產品產</a:t>
            </a:r>
            <a:r>
              <a:rPr lang="zh-TW" altLang="en-US" sz="3200" dirty="0">
                <a:latin typeface="+mj-ea"/>
                <a:ea typeface="+mj-ea"/>
              </a:rPr>
              <a:t>出</a:t>
            </a:r>
            <a:endParaRPr lang="en-US" altLang="zh-TW" sz="3200" dirty="0" smtClean="0">
              <a:latin typeface="+mj-ea"/>
              <a:ea typeface="+mj-ea"/>
            </a:endParaRPr>
          </a:p>
          <a:p>
            <a:pPr>
              <a:buFont typeface="+mj-lt"/>
              <a:buAutoNum type="arabicPeriod"/>
            </a:pPr>
            <a:endParaRPr lang="zh-TW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097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3D</a:t>
            </a:r>
            <a:r>
              <a:rPr lang="zh-TW" altLang="en-US" dirty="0" smtClean="0"/>
              <a:t> 物件建構基礎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物件模型外型確認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73715"/>
            <a:ext cx="8190621" cy="533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8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3D</a:t>
            </a:r>
            <a:r>
              <a:rPr lang="zh-TW" altLang="en-US" dirty="0" smtClean="0"/>
              <a:t> 物件建構基礎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公規與物件成形確認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898" y="1690984"/>
            <a:ext cx="4981996" cy="481998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60587"/>
            <a:ext cx="5122620" cy="38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0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3D</a:t>
            </a:r>
            <a:r>
              <a:rPr lang="zh-TW" altLang="en-US" dirty="0" smtClean="0"/>
              <a:t> 基礎建構方案</a:t>
            </a:r>
            <a:r>
              <a:rPr lang="zh-TW" altLang="en-US" dirty="0"/>
              <a:t> </a:t>
            </a:r>
            <a:r>
              <a:rPr lang="en-US" altLang="zh-TW" dirty="0" smtClean="0"/>
              <a:t>– 2D</a:t>
            </a:r>
            <a:r>
              <a:rPr lang="zh-TW" altLang="en-US" dirty="0" smtClean="0"/>
              <a:t> 製圖建構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zh-TW" altLang="en-US" dirty="0"/>
              <a:t>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78537"/>
            <a:ext cx="9198634" cy="504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6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3D</a:t>
            </a:r>
            <a:r>
              <a:rPr lang="zh-TW" altLang="en-US" dirty="0" smtClean="0"/>
              <a:t> 基礎建構方案</a:t>
            </a:r>
            <a:r>
              <a:rPr lang="zh-TW" altLang="en-US" dirty="0"/>
              <a:t> </a:t>
            </a:r>
            <a:r>
              <a:rPr lang="en-US" altLang="zh-TW" dirty="0" smtClean="0"/>
              <a:t>– 2D</a:t>
            </a:r>
            <a:r>
              <a:rPr lang="zh-TW" altLang="en-US" dirty="0" smtClean="0"/>
              <a:t> 製圖建構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11654"/>
            <a:ext cx="9077864" cy="497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8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3D</a:t>
            </a:r>
            <a:r>
              <a:rPr lang="zh-TW" altLang="en-US" dirty="0" smtClean="0"/>
              <a:t> 基礎建構方案</a:t>
            </a:r>
            <a:r>
              <a:rPr lang="zh-TW" altLang="en-US" dirty="0"/>
              <a:t> </a:t>
            </a:r>
            <a:r>
              <a:rPr lang="en-US" altLang="zh-TW" dirty="0" smtClean="0"/>
              <a:t>– 2D</a:t>
            </a:r>
            <a:r>
              <a:rPr lang="zh-TW" altLang="en-US" dirty="0" smtClean="0"/>
              <a:t> 製圖建構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70242"/>
            <a:ext cx="9246444" cy="506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7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3D</a:t>
            </a:r>
            <a:r>
              <a:rPr lang="zh-TW" altLang="en-US" dirty="0" smtClean="0"/>
              <a:t> 基礎建構方案</a:t>
            </a:r>
            <a:r>
              <a:rPr lang="zh-TW" altLang="en-US" dirty="0"/>
              <a:t>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完成 </a:t>
            </a:r>
            <a:r>
              <a:rPr lang="en-US" altLang="zh-TW" dirty="0" smtClean="0"/>
              <a:t>2D</a:t>
            </a:r>
            <a:r>
              <a:rPr lang="zh-TW" altLang="en-US" dirty="0" smtClean="0"/>
              <a:t> 圖面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77254"/>
            <a:ext cx="9208538" cy="504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6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3D</a:t>
            </a:r>
            <a:r>
              <a:rPr lang="zh-TW" altLang="en-US" dirty="0" smtClean="0"/>
              <a:t> 基礎建構方案</a:t>
            </a:r>
            <a:r>
              <a:rPr lang="zh-TW" altLang="en-US" dirty="0"/>
              <a:t> </a:t>
            </a:r>
            <a:r>
              <a:rPr lang="en-US" altLang="zh-TW" dirty="0" smtClean="0"/>
              <a:t>– 2D</a:t>
            </a:r>
            <a:r>
              <a:rPr lang="zh-TW" altLang="en-US" dirty="0" smtClean="0"/>
              <a:t> 圖面 轉換 </a:t>
            </a:r>
            <a:r>
              <a:rPr lang="en-US" altLang="zh-TW" dirty="0" smtClean="0"/>
              <a:t>3D</a:t>
            </a:r>
            <a:r>
              <a:rPr lang="zh-TW" altLang="en-US" dirty="0" smtClean="0"/>
              <a:t> 物件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87260"/>
            <a:ext cx="9163371" cy="502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7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跑馬燈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285</TotalTime>
  <Words>318</Words>
  <Application>Microsoft Office PowerPoint</Application>
  <PresentationFormat>寬螢幕</PresentationFormat>
  <Paragraphs>30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微軟正黑體</vt:lpstr>
      <vt:lpstr>Arial</vt:lpstr>
      <vt:lpstr>Trebuchet MS</vt:lpstr>
      <vt:lpstr>Wingdings 3</vt:lpstr>
      <vt:lpstr>多面向</vt:lpstr>
      <vt:lpstr>3D物件建構與列印技術簡介</vt:lpstr>
      <vt:lpstr>3D 建模 與打印技術 基礎知識與操作步驟</vt:lpstr>
      <vt:lpstr>3D 物件建構基礎 –物件模型外型確認</vt:lpstr>
      <vt:lpstr>3D 物件建構基礎 – 公規與物件成形確認</vt:lpstr>
      <vt:lpstr>3D 基礎建構方案 – 2D 製圖建構 – 點</vt:lpstr>
      <vt:lpstr>3D 基礎建構方案 – 2D 製圖建構 – 線</vt:lpstr>
      <vt:lpstr>3D 基礎建構方案 – 2D 製圖建構 – 面</vt:lpstr>
      <vt:lpstr>3D 基礎建構方案 – 完成 2D 圖面</vt:lpstr>
      <vt:lpstr>3D 基礎建構方案 – 2D 圖面 轉換 3D 物件 </vt:lpstr>
      <vt:lpstr>3D 基礎建構方案 – 3D 物件修整與加工</vt:lpstr>
      <vt:lpstr>3D 基礎建構方案 – 3D 物件輸出與確認</vt:lpstr>
      <vt:lpstr>3D 基礎建構方案 – 3D 物件轉換打印原理</vt:lpstr>
      <vt:lpstr>3D 基礎建構方案 – 3D 物件轉換打印格式</vt:lpstr>
      <vt:lpstr>3D列印技術 Q &amp; A 時間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鍾翔 鄭</dc:creator>
  <cp:lastModifiedBy>鍾翔 鄭</cp:lastModifiedBy>
  <cp:revision>29</cp:revision>
  <dcterms:created xsi:type="dcterms:W3CDTF">2018-12-21T12:09:06Z</dcterms:created>
  <dcterms:modified xsi:type="dcterms:W3CDTF">2018-12-21T16:54:13Z</dcterms:modified>
</cp:coreProperties>
</file>